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</p:sldIdLst>
  <p:sldSz cx="7199630" cy="16199485"/>
  <p:notesSz cx="6858000" cy="9144000"/>
  <p:embeddedFontLst>
    <p:embeddedFont>
      <p:font typeface="Calisto MT" panose="02040603050505030304" charset="0"/>
      <p:regular r:id="rId8"/>
      <p:bold r:id="rId9"/>
      <p:italic r:id="rId10"/>
      <p:boldItalic r:id="rId11"/>
    </p:embeddedFont>
    <p:embeddedFont>
      <p:font typeface="微软雅黑" panose="020B0503020204020204" charset="-122"/>
      <p:regular r:id="rId12"/>
    </p:embeddedFont>
    <p:embeddedFont>
      <p:font typeface="Calibri" panose="020F0502020204030204" charset="0"/>
      <p:regular r:id="rId13"/>
      <p:bold r:id="rId14"/>
      <p:italic r:id="rId15"/>
      <p:boldItalic r:id="rId16"/>
    </p:embeddedFont>
  </p:embeddedFontLst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417F"/>
    <a:srgbClr val="003E8D"/>
    <a:srgbClr val="FFFFFF"/>
    <a:srgbClr val="01785E"/>
    <a:srgbClr val="9ACABF"/>
    <a:srgbClr val="DDEDEA"/>
    <a:srgbClr val="EA9133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5239"/>
        <p:guide pos="226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2.fntdata"/><Relationship Id="rId8" Type="http://schemas.openxmlformats.org/officeDocument/2006/relationships/font" Target="fonts/font1.fntdata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3.xml"/><Relationship Id="rId16" Type="http://schemas.openxmlformats.org/officeDocument/2006/relationships/font" Target="fonts/font9.fntdata"/><Relationship Id="rId15" Type="http://schemas.openxmlformats.org/officeDocument/2006/relationships/font" Target="fonts/font8.fntdata"/><Relationship Id="rId14" Type="http://schemas.openxmlformats.org/officeDocument/2006/relationships/font" Target="fonts/font7.fntdata"/><Relationship Id="rId13" Type="http://schemas.openxmlformats.org/officeDocument/2006/relationships/font" Target="fonts/font6.fntdata"/><Relationship Id="rId12" Type="http://schemas.openxmlformats.org/officeDocument/2006/relationships/font" Target="fonts/font5.fntdata"/><Relationship Id="rId11" Type="http://schemas.openxmlformats.org/officeDocument/2006/relationships/font" Target="fonts/font4.fntdata"/><Relationship Id="rId10" Type="http://schemas.openxmlformats.org/officeDocument/2006/relationships/font" Target="fonts/font3.fntdata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743213" y="1143000"/>
            <a:ext cx="1371573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dtpi主视觉-01"/>
          <p:cNvPicPr>
            <a:picLocks noChangeAspect="1"/>
          </p:cNvPicPr>
          <p:nvPr userDrawn="1"/>
        </p:nvPicPr>
        <p:blipFill>
          <a:blip r:embed="rId2"/>
          <a:srcRect r="361" b="35918"/>
          <a:stretch>
            <a:fillRect/>
          </a:stretch>
        </p:blipFill>
        <p:spPr>
          <a:xfrm>
            <a:off x="0" y="0"/>
            <a:ext cx="7199630" cy="2616200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 flipV="1">
            <a:off x="-5080" y="0"/>
            <a:ext cx="7209790" cy="261683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 userDrawn="1"/>
        </p:nvSpPr>
        <p:spPr>
          <a:xfrm>
            <a:off x="745490" y="1014730"/>
            <a:ext cx="57086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gradFill>
                  <a:gsLst>
                    <a:gs pos="48000">
                      <a:srgbClr val="207A8D"/>
                    </a:gs>
                    <a:gs pos="0">
                      <a:srgbClr val="207A8D"/>
                    </a:gs>
                    <a:gs pos="100000">
                      <a:srgbClr val="0F3F79"/>
                    </a:gs>
                    <a:gs pos="100000">
                      <a:srgbClr val="0F3F79"/>
                    </a:gs>
                  </a:gsLst>
                  <a:lin ang="4200000" scaled="0"/>
                </a:gradFill>
                <a:latin typeface="Calisto MT" panose="02040603050505030304" charset="0"/>
                <a:cs typeface="Calisto MT" panose="02040603050505030304" charset="0"/>
              </a:rPr>
              <a:t>2022 IEEE International Conference on Digital Twins and Parallel Intelligence</a:t>
            </a:r>
            <a:endParaRPr lang="zh-CN" altLang="en-US" sz="2400" b="1">
              <a:gradFill>
                <a:gsLst>
                  <a:gs pos="48000">
                    <a:srgbClr val="207A8D"/>
                  </a:gs>
                  <a:gs pos="0">
                    <a:srgbClr val="207A8D"/>
                  </a:gs>
                  <a:gs pos="100000">
                    <a:srgbClr val="0F3F79"/>
                  </a:gs>
                  <a:gs pos="100000">
                    <a:srgbClr val="0F3F79"/>
                  </a:gs>
                </a:gsLst>
                <a:lin ang="4200000" scaled="0"/>
              </a:gradFill>
              <a:latin typeface="Calisto MT" panose="02040603050505030304" charset="0"/>
              <a:cs typeface="Calisto MT" panose="02040603050505030304" charset="0"/>
            </a:endParaRPr>
          </a:p>
        </p:txBody>
      </p:sp>
      <p:pic>
        <p:nvPicPr>
          <p:cNvPr id="12" name="图片 11" descr="dtpi主视觉-01"/>
          <p:cNvPicPr>
            <a:picLocks noChangeAspect="1"/>
          </p:cNvPicPr>
          <p:nvPr userDrawn="1"/>
        </p:nvPicPr>
        <p:blipFill>
          <a:blip r:embed="rId2"/>
          <a:srcRect r="29842"/>
          <a:stretch>
            <a:fillRect/>
          </a:stretch>
        </p:blipFill>
        <p:spPr>
          <a:xfrm>
            <a:off x="0" y="10418445"/>
            <a:ext cx="7210425" cy="5781040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0" y="10417810"/>
            <a:ext cx="7232015" cy="551434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圆角矩形 38"/>
          <p:cNvSpPr>
            <a:spLocks noChangeAspect="1"/>
          </p:cNvSpPr>
          <p:nvPr userDrawn="1"/>
        </p:nvSpPr>
        <p:spPr>
          <a:xfrm>
            <a:off x="255476" y="2901315"/>
            <a:ext cx="6688677" cy="9396000"/>
          </a:xfrm>
          <a:prstGeom prst="roundRect">
            <a:avLst>
              <a:gd name="adj" fmla="val 2393"/>
            </a:avLst>
          </a:prstGeom>
          <a:solidFill>
            <a:schemeClr val="bg1"/>
          </a:solidFill>
          <a:ln w="63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 userDrawn="1"/>
        </p:nvSpPr>
        <p:spPr>
          <a:xfrm>
            <a:off x="745490" y="1925955"/>
            <a:ext cx="57086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gradFill>
                  <a:gsLst>
                    <a:gs pos="48000">
                      <a:srgbClr val="207A8D"/>
                    </a:gs>
                    <a:gs pos="0">
                      <a:srgbClr val="207A8D"/>
                    </a:gs>
                    <a:gs pos="100000">
                      <a:srgbClr val="0F3F79"/>
                    </a:gs>
                    <a:gs pos="100000">
                      <a:srgbClr val="0F3F79"/>
                    </a:gs>
                  </a:gsLst>
                  <a:lin ang="4200000" scaled="0"/>
                </a:gradFill>
                <a:latin typeface="Calisto MT" panose="02040603050505030304" charset="0"/>
                <a:cs typeface="Calisto MT" panose="02040603050505030304" charset="0"/>
              </a:rPr>
              <a:t>Oct.26 - Oct.28      Boston &amp; Ningbo</a:t>
            </a:r>
            <a:endParaRPr lang="zh-CN" altLang="en-US" sz="1400">
              <a:gradFill>
                <a:gsLst>
                  <a:gs pos="48000">
                    <a:srgbClr val="207A8D"/>
                  </a:gs>
                  <a:gs pos="0">
                    <a:srgbClr val="207A8D"/>
                  </a:gs>
                  <a:gs pos="100000">
                    <a:srgbClr val="0F3F79"/>
                  </a:gs>
                  <a:gs pos="100000">
                    <a:srgbClr val="0F3F79"/>
                  </a:gs>
                </a:gsLst>
                <a:lin ang="4200000" scaled="0"/>
              </a:gradFill>
              <a:latin typeface="Calisto MT" panose="02040603050505030304" charset="0"/>
              <a:cs typeface="Calisto MT" panose="02040603050505030304" charset="0"/>
            </a:endParaRPr>
          </a:p>
        </p:txBody>
      </p:sp>
      <p:pic>
        <p:nvPicPr>
          <p:cNvPr id="1073743878" name="图片 11" descr="未标题-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8912" y="2096770"/>
            <a:ext cx="7577455" cy="80454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" name="组合 20"/>
          <p:cNvGrpSpPr/>
          <p:nvPr userDrawn="1"/>
        </p:nvGrpSpPr>
        <p:grpSpPr>
          <a:xfrm>
            <a:off x="2060575" y="12669520"/>
            <a:ext cx="3078480" cy="1524000"/>
            <a:chOff x="3454" y="19952"/>
            <a:chExt cx="4848" cy="2400"/>
          </a:xfrm>
        </p:grpSpPr>
        <p:grpSp>
          <p:nvGrpSpPr>
            <p:cNvPr id="17" name="组合 16"/>
            <p:cNvGrpSpPr/>
            <p:nvPr userDrawn="1"/>
          </p:nvGrpSpPr>
          <p:grpSpPr>
            <a:xfrm>
              <a:off x="3454" y="19952"/>
              <a:ext cx="2366" cy="2401"/>
              <a:chOff x="4757" y="19413"/>
              <a:chExt cx="2890" cy="2932"/>
            </a:xfrm>
          </p:grpSpPr>
          <p:pic>
            <p:nvPicPr>
              <p:cNvPr id="101" name="图片 100"/>
              <p:cNvPicPr/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4972" y="19413"/>
                <a:ext cx="2460" cy="2460"/>
              </a:xfrm>
              <a:prstGeom prst="rect">
                <a:avLst/>
              </a:prstGeom>
              <a:noFill/>
              <a:ln w="15875">
                <a:gradFill>
                  <a:gsLst>
                    <a:gs pos="0">
                      <a:srgbClr val="003E8D"/>
                    </a:gs>
                    <a:gs pos="100000">
                      <a:srgbClr val="207A8D"/>
                    </a:gs>
                  </a:gsLst>
                  <a:lin ang="10800000" scaled="0"/>
                </a:gradFill>
              </a:ln>
            </p:spPr>
          </p:pic>
          <p:sp>
            <p:nvSpPr>
              <p:cNvPr id="228" name="文本框 227"/>
              <p:cNvSpPr txBox="1"/>
              <p:nvPr userDrawn="1"/>
            </p:nvSpPr>
            <p:spPr>
              <a:xfrm>
                <a:off x="4757" y="21874"/>
                <a:ext cx="2890" cy="471"/>
              </a:xfrm>
              <a:prstGeom prst="rect">
                <a:avLst/>
              </a:prstGeom>
              <a:noFill/>
              <a:ln w="12700" cmpd="sng">
                <a:noFill/>
                <a:prstDash val="solid"/>
              </a:ln>
            </p:spPr>
            <p:txBody>
              <a:bodyPr wrap="square" rtlCol="0" anchor="t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en-US" altLang="zh-CN" sz="1000" b="1">
                    <a:gradFill>
                      <a:gsLst>
                        <a:gs pos="48000">
                          <a:srgbClr val="207A8D"/>
                        </a:gs>
                        <a:gs pos="0">
                          <a:srgbClr val="207A8D"/>
                        </a:gs>
                        <a:gs pos="100000">
                          <a:srgbClr val="0F3F79"/>
                        </a:gs>
                        <a:gs pos="100000">
                          <a:srgbClr val="0F3F79"/>
                        </a:gs>
                      </a:gsLst>
                      <a:lin ang="4200000" scaled="0"/>
                    </a:gradFill>
                    <a:latin typeface="+mj-lt"/>
                    <a:ea typeface="思源黑体 Bold" panose="020B0800000000000000" charset="-122"/>
                    <a:cs typeface="+mj-lt"/>
                    <a:sym typeface="+mn-ea"/>
                  </a:rPr>
                  <a:t>Official Website</a:t>
                </a:r>
                <a:endParaRPr lang="en-US" altLang="zh-CN" sz="1000" b="1">
                  <a:gradFill>
                    <a:gsLst>
                      <a:gs pos="48000">
                        <a:srgbClr val="207A8D"/>
                      </a:gs>
                      <a:gs pos="0">
                        <a:srgbClr val="207A8D"/>
                      </a:gs>
                      <a:gs pos="100000">
                        <a:srgbClr val="0F3F79"/>
                      </a:gs>
                      <a:gs pos="100000">
                        <a:srgbClr val="0F3F79"/>
                      </a:gs>
                    </a:gsLst>
                    <a:lin ang="4200000" scaled="0"/>
                  </a:gradFill>
                  <a:latin typeface="+mj-lt"/>
                  <a:ea typeface="思源黑体 Bold" panose="020B0800000000000000" charset="-122"/>
                  <a:cs typeface="+mj-lt"/>
                  <a:sym typeface="+mn-ea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5936" y="19952"/>
              <a:ext cx="2366" cy="2401"/>
              <a:chOff x="4757" y="19413"/>
              <a:chExt cx="2890" cy="2932"/>
            </a:xfrm>
          </p:grpSpPr>
          <p:pic>
            <p:nvPicPr>
              <p:cNvPr id="19" name="图片 18"/>
              <p:cNvPicPr/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4972" y="19413"/>
                <a:ext cx="2460" cy="2460"/>
              </a:xfrm>
              <a:prstGeom prst="rect">
                <a:avLst/>
              </a:prstGeom>
              <a:noFill/>
              <a:ln w="15875">
                <a:gradFill>
                  <a:gsLst>
                    <a:gs pos="0">
                      <a:srgbClr val="003E8D"/>
                    </a:gs>
                    <a:gs pos="100000">
                      <a:srgbClr val="207A8D"/>
                    </a:gs>
                  </a:gsLst>
                  <a:lin ang="10800000" scaled="0"/>
                </a:gradFill>
              </a:ln>
            </p:spPr>
          </p:pic>
          <p:sp>
            <p:nvSpPr>
              <p:cNvPr id="20" name="文本框 19"/>
              <p:cNvSpPr txBox="1"/>
              <p:nvPr userDrawn="1"/>
            </p:nvSpPr>
            <p:spPr>
              <a:xfrm>
                <a:off x="4757" y="21874"/>
                <a:ext cx="2890" cy="471"/>
              </a:xfrm>
              <a:prstGeom prst="rect">
                <a:avLst/>
              </a:prstGeom>
              <a:noFill/>
              <a:ln w="12700" cmpd="sng">
                <a:noFill/>
                <a:prstDash val="solid"/>
              </a:ln>
            </p:spPr>
            <p:txBody>
              <a:bodyPr wrap="square" rtlCol="0" anchor="t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en-US" altLang="zh-CN" sz="1000" b="1">
                    <a:gradFill>
                      <a:gsLst>
                        <a:gs pos="48000">
                          <a:srgbClr val="207A8D"/>
                        </a:gs>
                        <a:gs pos="0">
                          <a:srgbClr val="207A8D"/>
                        </a:gs>
                        <a:gs pos="100000">
                          <a:srgbClr val="0F3F79"/>
                        </a:gs>
                        <a:gs pos="100000">
                          <a:srgbClr val="0F3F79"/>
                        </a:gs>
                      </a:gsLst>
                      <a:lin ang="4200000" scaled="0"/>
                    </a:gradFill>
                    <a:latin typeface="+mj-lt"/>
                    <a:ea typeface="思源黑体 Bold" panose="020B0800000000000000" charset="-122"/>
                    <a:cs typeface="+mj-lt"/>
                    <a:sym typeface="+mn-ea"/>
                  </a:rPr>
                  <a:t>DTPI Assistant</a:t>
                </a:r>
                <a:endParaRPr lang="en-US" altLang="zh-CN" sz="1000" b="1">
                  <a:gradFill>
                    <a:gsLst>
                      <a:gs pos="48000">
                        <a:srgbClr val="207A8D"/>
                      </a:gs>
                      <a:gs pos="0">
                        <a:srgbClr val="207A8D"/>
                      </a:gs>
                      <a:gs pos="100000">
                        <a:srgbClr val="0F3F79"/>
                      </a:gs>
                      <a:gs pos="100000">
                        <a:srgbClr val="0F3F79"/>
                      </a:gs>
                    </a:gsLst>
                    <a:lin ang="4200000" scaled="0"/>
                  </a:gradFill>
                  <a:latin typeface="+mj-lt"/>
                  <a:ea typeface="思源黑体 Bold" panose="020B0800000000000000" charset="-122"/>
                  <a:cs typeface="+mj-lt"/>
                  <a:sym typeface="+mn-ea"/>
                </a:endParaRPr>
              </a:p>
            </p:txBody>
          </p:sp>
        </p:grpSp>
      </p:grpSp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5"/>
          <a:srcRect l="7801" t="21492" r="10284" b="13689"/>
          <a:stretch>
            <a:fillRect/>
          </a:stretch>
        </p:blipFill>
        <p:spPr>
          <a:xfrm>
            <a:off x="3772535" y="12669520"/>
            <a:ext cx="1230630" cy="1261745"/>
          </a:xfrm>
          <a:prstGeom prst="rect">
            <a:avLst/>
          </a:prstGeom>
        </p:spPr>
      </p:pic>
      <p:pic>
        <p:nvPicPr>
          <p:cNvPr id="5" name="图片 4" descr="微信图片_2022101816563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190433" y="-260350"/>
            <a:ext cx="2818765" cy="1769745"/>
          </a:xfrm>
          <a:prstGeom prst="rect">
            <a:avLst/>
          </a:prstGeom>
        </p:spPr>
      </p:pic>
    </p:spTree>
    <p:custDataLst>
      <p:tags r:id="rId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720090" rtl="0" eaLnBrk="1" fontAlgn="auto" latinLnBrk="0" hangingPunct="1">
        <a:lnSpc>
          <a:spcPct val="100000"/>
        </a:lnSpc>
        <a:spcBef>
          <a:spcPct val="0"/>
        </a:spcBef>
        <a:buNone/>
        <a:defRPr sz="2835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9705" indent="-179705" algn="l" defTabSz="72009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41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39750" indent="-179705" algn="l" defTabSz="72009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67460" algn="l"/>
          <a:tab pos="1267460" algn="l"/>
          <a:tab pos="1267460" algn="l"/>
          <a:tab pos="1267460" algn="l"/>
        </a:tabLst>
        <a:defRPr sz="126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99795" indent="-179705" algn="l" defTabSz="72009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6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59840" indent="-179705" algn="l" defTabSz="72009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1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619885" indent="-179705" algn="l" defTabSz="72009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1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979930" indent="-179705" algn="l" defTabSz="720090" rtl="0" eaLnBrk="1" latinLnBrk="0" hangingPunct="1">
        <a:lnSpc>
          <a:spcPct val="90000"/>
        </a:lnSpc>
        <a:spcBef>
          <a:spcPct val="79000"/>
        </a:spcBef>
        <a:buFont typeface="Arial" panose="020B0604020202020204" pitchFamily="34" charset="0"/>
        <a:buChar char="•"/>
        <a:defRPr sz="1415" kern="1200">
          <a:solidFill>
            <a:schemeClr val="tx1"/>
          </a:solidFill>
          <a:latin typeface="+mn-lt"/>
          <a:ea typeface="+mn-ea"/>
          <a:cs typeface="+mn-cs"/>
        </a:defRPr>
      </a:lvl6pPr>
      <a:lvl7pPr marL="2339975" indent="-179705" algn="l" defTabSz="720090" rtl="0" eaLnBrk="1" latinLnBrk="0" hangingPunct="1">
        <a:lnSpc>
          <a:spcPct val="90000"/>
        </a:lnSpc>
        <a:spcBef>
          <a:spcPct val="79000"/>
        </a:spcBef>
        <a:buFont typeface="Arial" panose="020B0604020202020204" pitchFamily="34" charset="0"/>
        <a:buChar char="•"/>
        <a:defRPr sz="1415" kern="1200">
          <a:solidFill>
            <a:schemeClr val="tx1"/>
          </a:solidFill>
          <a:latin typeface="+mn-lt"/>
          <a:ea typeface="+mn-ea"/>
          <a:cs typeface="+mn-cs"/>
        </a:defRPr>
      </a:lvl7pPr>
      <a:lvl8pPr marL="2700020" indent="-179705" algn="l" defTabSz="720090" rtl="0" eaLnBrk="1" latinLnBrk="0" hangingPunct="1">
        <a:lnSpc>
          <a:spcPct val="90000"/>
        </a:lnSpc>
        <a:spcBef>
          <a:spcPct val="79000"/>
        </a:spcBef>
        <a:buFont typeface="Arial" panose="020B0604020202020204" pitchFamily="34" charset="0"/>
        <a:buChar char="•"/>
        <a:defRPr sz="1415" kern="1200">
          <a:solidFill>
            <a:schemeClr val="tx1"/>
          </a:solidFill>
          <a:latin typeface="+mn-lt"/>
          <a:ea typeface="+mn-ea"/>
          <a:cs typeface="+mn-cs"/>
        </a:defRPr>
      </a:lvl8pPr>
      <a:lvl9pPr marL="3060065" indent="-179705" algn="l" defTabSz="720090" rtl="0" eaLnBrk="1" latinLnBrk="0" hangingPunct="1">
        <a:lnSpc>
          <a:spcPct val="90000"/>
        </a:lnSpc>
        <a:spcBef>
          <a:spcPct val="79000"/>
        </a:spcBef>
        <a:buFont typeface="Arial" panose="020B0604020202020204" pitchFamily="34" charset="0"/>
        <a:buChar char="•"/>
        <a:defRPr sz="14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0090" rtl="0" eaLnBrk="1" latinLnBrk="0" hangingPunct="1">
        <a:defRPr sz="1415" kern="1200">
          <a:solidFill>
            <a:schemeClr val="tx1"/>
          </a:solidFill>
          <a:latin typeface="+mn-lt"/>
          <a:ea typeface="+mn-ea"/>
          <a:cs typeface="+mn-cs"/>
        </a:defRPr>
      </a:lvl1pPr>
      <a:lvl2pPr marL="360045" algn="l" defTabSz="720090" rtl="0" eaLnBrk="1" latinLnBrk="0" hangingPunct="1">
        <a:defRPr sz="1415" kern="1200">
          <a:solidFill>
            <a:schemeClr val="tx1"/>
          </a:solidFill>
          <a:latin typeface="+mn-lt"/>
          <a:ea typeface="+mn-ea"/>
          <a:cs typeface="+mn-cs"/>
        </a:defRPr>
      </a:lvl2pPr>
      <a:lvl3pPr marL="720090" algn="l" defTabSz="720090" rtl="0" eaLnBrk="1" latinLnBrk="0" hangingPunct="1">
        <a:defRPr sz="1415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algn="l" defTabSz="720090" rtl="0" eaLnBrk="1" latinLnBrk="0" hangingPunct="1">
        <a:defRPr sz="1415" kern="1200">
          <a:solidFill>
            <a:schemeClr val="tx1"/>
          </a:solidFill>
          <a:latin typeface="+mn-lt"/>
          <a:ea typeface="+mn-ea"/>
          <a:cs typeface="+mn-cs"/>
        </a:defRPr>
      </a:lvl4pPr>
      <a:lvl5pPr marL="1440180" algn="l" defTabSz="720090" rtl="0" eaLnBrk="1" latinLnBrk="0" hangingPunct="1">
        <a:defRPr sz="1415" kern="1200">
          <a:solidFill>
            <a:schemeClr val="tx1"/>
          </a:solidFill>
          <a:latin typeface="+mn-lt"/>
          <a:ea typeface="+mn-ea"/>
          <a:cs typeface="+mn-cs"/>
        </a:defRPr>
      </a:lvl5pPr>
      <a:lvl6pPr marL="1800225" algn="l" defTabSz="720090" rtl="0" eaLnBrk="1" latinLnBrk="0" hangingPunct="1">
        <a:defRPr sz="1415" kern="1200">
          <a:solidFill>
            <a:schemeClr val="tx1"/>
          </a:solidFill>
          <a:latin typeface="+mn-lt"/>
          <a:ea typeface="+mn-ea"/>
          <a:cs typeface="+mn-cs"/>
        </a:defRPr>
      </a:lvl6pPr>
      <a:lvl7pPr marL="2160270" algn="l" defTabSz="720090" rtl="0" eaLnBrk="1" latinLnBrk="0" hangingPunct="1">
        <a:defRPr sz="1415" kern="1200">
          <a:solidFill>
            <a:schemeClr val="tx1"/>
          </a:solidFill>
          <a:latin typeface="+mn-lt"/>
          <a:ea typeface="+mn-ea"/>
          <a:cs typeface="+mn-cs"/>
        </a:defRPr>
      </a:lvl7pPr>
      <a:lvl8pPr marL="2520315" algn="l" defTabSz="720090" rtl="0" eaLnBrk="1" latinLnBrk="0" hangingPunct="1">
        <a:defRPr sz="1415" kern="1200">
          <a:solidFill>
            <a:schemeClr val="tx1"/>
          </a:solidFill>
          <a:latin typeface="+mn-lt"/>
          <a:ea typeface="+mn-ea"/>
          <a:cs typeface="+mn-cs"/>
        </a:defRPr>
      </a:lvl8pPr>
      <a:lvl9pPr marL="2879725" algn="l" defTabSz="720090" rtl="0" eaLnBrk="1" latinLnBrk="0" hangingPunct="1">
        <a:defRPr sz="14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-504825" y="-3692525"/>
            <a:ext cx="9047480" cy="2501265"/>
          </a:xfrm>
          <a:prstGeom prst="roundRect">
            <a:avLst>
              <a:gd name="adj" fmla="val 50000"/>
            </a:avLst>
          </a:prstGeom>
          <a:solidFill>
            <a:schemeClr val="bg1">
              <a:alpha val="48000"/>
            </a:schemeClr>
          </a:solidFill>
          <a:ln>
            <a:noFill/>
          </a:ln>
          <a:effectLst>
            <a:softEdge rad="736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p="http://schemas.openxmlformats.org/presentationml/2006/main">
  <p:tag name="COMMONDATA" val="eyJoZGlkIjoiODVmZWE1NzcxOGNlYjI0MmI5YmM5ZGQ2NmQwNTVhY2U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宋体</vt:lpstr>
      <vt:lpstr>Wingdings</vt:lpstr>
      <vt:lpstr>Calisto MT</vt:lpstr>
      <vt:lpstr>思源黑体 Bold</vt:lpstr>
      <vt:lpstr>Wingdings</vt:lpstr>
      <vt:lpstr>微软雅黑</vt:lpstr>
      <vt:lpstr>Calibri</vt:lpstr>
      <vt:lpstr>Arial Unicode MS</vt:lpstr>
      <vt:lpstr>Office 主题​​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</dc:creator>
  <cp:lastModifiedBy>plaaaaa</cp:lastModifiedBy>
  <cp:revision>231</cp:revision>
  <dcterms:created xsi:type="dcterms:W3CDTF">2019-06-19T02:08:00Z</dcterms:created>
  <dcterms:modified xsi:type="dcterms:W3CDTF">2022-10-18T08:57:05Z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075990ED8E0446919FC27FC12F8BE91C</vt:lpwstr>
  </property>
</Properties>
</file>